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B04D602C-CD7D-7ADE-2D3E-93DAA92B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94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Savoury </a:t>
            </a:r>
          </a:p>
          <a:p>
            <a:r>
              <a:rPr lang="en-GB" sz="1000" b="1" dirty="0"/>
              <a:t>Mince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Italian Chicken &amp; Tomato Pasta &amp; Garlic Bread</a:t>
            </a:r>
          </a:p>
          <a:p>
            <a:endParaRPr lang="en-GB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Roast of the Day</a:t>
            </a:r>
          </a:p>
          <a:p>
            <a:endParaRPr lang="en-GB" sz="1000" b="1" dirty="0"/>
          </a:p>
          <a:p>
            <a:r>
              <a:rPr lang="en-GB" sz="1000" b="1" dirty="0"/>
              <a:t>Or </a:t>
            </a:r>
          </a:p>
          <a:p>
            <a:endParaRPr lang="en-GB" sz="1000" b="1" dirty="0"/>
          </a:p>
          <a:p>
            <a:r>
              <a:rPr lang="en-GB" sz="1000" b="1" dirty="0"/>
              <a:t>Chicken Casserole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Classic Margherita </a:t>
            </a:r>
          </a:p>
          <a:p>
            <a:r>
              <a:rPr lang="en-GB" sz="1000" b="1" dirty="0"/>
              <a:t>Pizza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Fish Goujon in Soft Shell Taco &amp; Zingy Tomato Salsa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Lunch Bunch Chicken Curry &amp; Naan Bread</a:t>
            </a:r>
          </a:p>
          <a:p>
            <a:endParaRPr lang="en-GB" sz="1000" b="1" dirty="0"/>
          </a:p>
          <a:p>
            <a:r>
              <a:rPr lang="en-GB" sz="1000" b="1" dirty="0"/>
              <a:t>Or </a:t>
            </a:r>
          </a:p>
          <a:p>
            <a:endParaRPr lang="en-GB" sz="1000" b="1" dirty="0"/>
          </a:p>
          <a:p>
            <a:r>
              <a:rPr lang="en-GB" sz="1000" b="1" dirty="0"/>
              <a:t>Chicken Panini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Hot Dog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Crispy Cod Fishcakes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495839" y="4035959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Baton Carrot/Salad</a:t>
            </a:r>
          </a:p>
          <a:p>
            <a:r>
              <a:rPr lang="en-GB" sz="1000" b="1" dirty="0"/>
              <a:t> </a:t>
            </a:r>
          </a:p>
          <a:p>
            <a:r>
              <a:rPr lang="en-GB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401771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Baked Beans/Salad/Coleslaw</a:t>
            </a:r>
          </a:p>
          <a:p>
            <a:endParaRPr lang="en-GB" sz="1000" b="1" dirty="0"/>
          </a:p>
          <a:p>
            <a:r>
              <a:rPr lang="en-GB" sz="1000" b="1" dirty="0"/>
              <a:t>Chipped Potatoes/ Baked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4035959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Garden Peas/Sweetcorn</a:t>
            </a:r>
          </a:p>
          <a:p>
            <a:endParaRPr lang="en-GB" sz="1000" b="1" dirty="0"/>
          </a:p>
          <a:p>
            <a:r>
              <a:rPr lang="en-GB" sz="1000" b="1" dirty="0"/>
              <a:t>Steamed Rice/Oven Baked Wedges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3" y="403595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Carrots &amp; Parsnip/Savoy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3595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Tomato Ketchup/Coleslaw/Salad</a:t>
            </a:r>
          </a:p>
          <a:p>
            <a:endParaRPr lang="en-GB" sz="1000" b="1" dirty="0"/>
          </a:p>
          <a:p>
            <a:r>
              <a:rPr lang="en-GB" sz="1000" b="1" dirty="0"/>
              <a:t>Chipped Potatoes/Baked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495839" y="5645646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0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7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Mousse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5329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Strawberry Jelly, Ice Cream &amp; Fruit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&amp; Biscuit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EFCA0-C288-E738-E20C-EFFF3DF680D1}"/>
              </a:ext>
            </a:extLst>
          </p:cNvPr>
          <p:cNvSpPr txBox="1"/>
          <p:nvPr/>
        </p:nvSpPr>
        <p:spPr>
          <a:xfrm>
            <a:off x="8163338" y="934752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Week commencing</a:t>
            </a:r>
          </a:p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AUG 28, SEPT 25, OCT 23, NOV 20, DEC 18, JAN 22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F8C007A-8C64-84AD-3270-EE135A60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904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45603" y="2449226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Sausage Roll</a:t>
            </a:r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Sweet and Sour Chicken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 with Stuffing &amp; Gravy </a:t>
            </a:r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Poached Salmon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Pasta Bolognaise with Garlic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Salad filled Pitta with Pulled Pork and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Burger in a Bap with Tomato Ketchup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Pepper Chicken &amp; Rice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5" y="4082126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Hoops &amp; Garden Peas</a:t>
            </a:r>
          </a:p>
          <a:p>
            <a:endParaRPr lang="en-US" sz="1000" b="1" dirty="0"/>
          </a:p>
          <a:p>
            <a:r>
              <a:rPr lang="en-US" sz="1000" b="1" dirty="0"/>
              <a:t>Chipped Potatoes/Rice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77108" y="4082126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Sweetcorn/Salad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4082126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22723" y="4082126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or Broccoli and Carrots</a:t>
            </a:r>
          </a:p>
          <a:p>
            <a:endParaRPr lang="en-US" sz="1000" b="1" dirty="0"/>
          </a:p>
          <a:p>
            <a:r>
              <a:rPr lang="en-US" sz="1000" b="1" dirty="0"/>
              <a:t>Mashed Potatoes/Oven Roasted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82126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Sweetcorn/Salad</a:t>
            </a:r>
          </a:p>
          <a:p>
            <a:endParaRPr lang="en-US" sz="1000" b="1" dirty="0"/>
          </a:p>
          <a:p>
            <a:r>
              <a:rPr lang="en-US" sz="1000" b="1" dirty="0"/>
              <a:t>Chipped Potatoes/Rice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622692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and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62269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Salad and Yoghurt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89707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Zesty Orange Sponge &amp; Custard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187109" y="562269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Blueberry </a:t>
            </a:r>
          </a:p>
          <a:p>
            <a:r>
              <a:rPr lang="en-US" sz="1000" b="1" dirty="0"/>
              <a:t>Muffin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2780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B5110-49E9-9FFC-C115-55DA8295855D}"/>
              </a:ext>
            </a:extLst>
          </p:cNvPr>
          <p:cNvSpPr txBox="1"/>
          <p:nvPr/>
        </p:nvSpPr>
        <p:spPr>
          <a:xfrm>
            <a:off x="8077198" y="868673"/>
            <a:ext cx="17393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SEP 04, OCT 02, OCT 30, 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NOV 27, JAN 01, JAN 29</a:t>
            </a:r>
            <a:endParaRPr lang="en-GB" sz="1000" b="1" i="0" u="none" strike="noStrike" dirty="0">
              <a:solidFill>
                <a:srgbClr val="91B23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CBD4A101-AB9C-079F-C159-B6149BC5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09"/>
            <a:ext cx="9906001" cy="6850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Savory Mince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Italian Beef with Crusty Roll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Pepperoni/Margherita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in a Bap &amp; Cheese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8" y="2387671"/>
            <a:ext cx="134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Pork Sausages with Tomato Ketchup/Gravy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Salt N </a:t>
            </a:r>
            <a:r>
              <a:rPr lang="en-US" sz="1000" b="1" dirty="0" err="1"/>
              <a:t>Chilli</a:t>
            </a:r>
            <a:r>
              <a:rPr lang="en-US" sz="1000" b="1" dirty="0"/>
              <a:t> Chicken Wrap with Garlic Mayo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46577" y="3959015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Beans/Coleslaw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Peas/Salad</a:t>
            </a:r>
          </a:p>
          <a:p>
            <a:endParaRPr lang="en-US" sz="1000" b="1" dirty="0"/>
          </a:p>
          <a:p>
            <a:r>
              <a:rPr lang="en-US" sz="1000" b="1" dirty="0"/>
              <a:t>Homemade Diced Potatoes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Rice/Salad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 &amp; Parsnip/Cauliflower Cheese</a:t>
            </a:r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Cob/Spaghetti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 &amp; Pears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Lemon Drizzle Cake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55573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Decorated Fairy Cake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E0313-1A7C-3FB2-0F35-D7B812E32059}"/>
              </a:ext>
            </a:extLst>
          </p:cNvPr>
          <p:cNvSpPr txBox="1"/>
          <p:nvPr/>
        </p:nvSpPr>
        <p:spPr>
          <a:xfrm>
            <a:off x="8010111" y="881969"/>
            <a:ext cx="170704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SEP 11, OCT 9, NOV 6, </a:t>
            </a:r>
          </a:p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141944"/>
                </a:solidFill>
              </a:rPr>
              <a:t>DEC 4, JAN 8, FEB 5</a:t>
            </a:r>
            <a:endParaRPr lang="en-GB" sz="1000" b="1" i="0" u="none" strike="noStrike" dirty="0">
              <a:solidFill>
                <a:srgbClr val="91B23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DCB6850-7839-6FF4-26D1-7B6CAA6D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Cod Fishcakes with Tartare 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   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Ham &amp; Cheese Pizza or Pepperoni with Garlic Dip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 err="1"/>
              <a:t>Tex</a:t>
            </a:r>
            <a:r>
              <a:rPr lang="en-US" sz="1000" b="1" dirty="0"/>
              <a:t> Mex Beef &amp; Veg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Wrap with Crunchy Salad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Goujons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Sweet </a:t>
            </a:r>
            <a:r>
              <a:rPr lang="en-US" sz="1000" b="1" dirty="0" err="1"/>
              <a:t>Chilli</a:t>
            </a:r>
            <a:r>
              <a:rPr lang="en-US" sz="1000" b="1" dirty="0"/>
              <a:t> Chicken Panini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and Red Pepper/Coleslaw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Potatoes/Baked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</a:t>
            </a:r>
          </a:p>
          <a:p>
            <a:endParaRPr lang="en-US" sz="1000" b="1" dirty="0"/>
          </a:p>
          <a:p>
            <a:r>
              <a:rPr lang="en-US" sz="1000" b="1" dirty="0"/>
              <a:t>Steamed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Broccoli/Turnip</a:t>
            </a:r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Salad/Baked Beans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Melon, Mandarin &amp; Pineapple Pots with Yoghurt Dip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Tart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Pears &amp; Chocolate Sauce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and Fruit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E30EB-C21D-D0AD-EACB-42610757E6A1}"/>
              </a:ext>
            </a:extLst>
          </p:cNvPr>
          <p:cNvSpPr txBox="1"/>
          <p:nvPr/>
        </p:nvSpPr>
        <p:spPr>
          <a:xfrm>
            <a:off x="8030816" y="942745"/>
            <a:ext cx="1798984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SEP 18, OCT 16, NOV 13, </a:t>
            </a:r>
          </a:p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141944"/>
                </a:solidFill>
              </a:rPr>
              <a:t>DEC 11, JAN 15, FEB 12 </a:t>
            </a:r>
          </a:p>
          <a:p>
            <a:pPr algn="r">
              <a:lnSpc>
                <a:spcPts val="1400"/>
              </a:lnSpc>
            </a:pPr>
            <a:endParaRPr lang="en-GB" sz="10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4394</TotalTime>
  <Words>571</Words>
  <Application>Microsoft Macintosh PowerPoint</Application>
  <PresentationFormat>A4 Paper (210x297 mm)</PresentationFormat>
  <Paragraphs>194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Colm Bradley</cp:lastModifiedBy>
  <cp:revision>11</cp:revision>
  <dcterms:created xsi:type="dcterms:W3CDTF">2023-05-25T09:12:29Z</dcterms:created>
  <dcterms:modified xsi:type="dcterms:W3CDTF">2023-06-19T13:13:55Z</dcterms:modified>
</cp:coreProperties>
</file>